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52;&#1091;&#1083;&#1100;&#1090;&#1092;&#1080;&#1083;&#1100;&#1084;%20&#1089;%20&#1073;&#1086;&#1083;&#1100;&#1096;&#1080;&#1084;%20&#1089;&#1084;&#1099;&#1089;&#1083;&#1086;&#1084;!%20(&#1048;&#1086;&#1072;&#1085;&#1085;&#1072;%2012_23,24)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43852" cy="260034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Проживаем самоизоляцию без стресса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детей 5 – 7 лет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214818"/>
            <a:ext cx="4500594" cy="16430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  высшей категории Сорока Наталья Анатольевна АНО СОШ «Ор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1" descr="Родителям - Центр антикриминального и антинаркотического просвещ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786214" cy="239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друга к другу. 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есть возможность, то в выходные можно связаться с друзьями ребёнка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предварительно договорившись с их родителями.   Подготовить и отправить видео через интернет для близких и родных.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428999"/>
            <a:ext cx="3286148" cy="260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-  перезагрузка.       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своём графике постарайтесь запланировать 15-20 минут для себя (хотя бы в два дня). В это время вы можете «побыть в покое». Вот для этого мы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составляли план на день, чтобы постараться рационально использовать время и ни про кого не забыть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 значит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вас появится возможность принять ванну, почитать, посмотреть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видео – доставить себе удовольствие.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главное общаясь, занимаясь с ребёнком старайтесь оставаться собранными, позитивными,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«Всё проходит – и это пройдёт»! После карантина мы будем другими: сильными, с новым опытом, который сделает нашу жизнь лучше. Совсем как в истории, которую мы предлагаем ниже.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фильм с большим смыслом! (Иоанна 12_23,2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2271713"/>
            <a:ext cx="3810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Готовы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принять ваши предложения и пожелания. Обращайтесь за индивидуальными консультациями. Будем рады вам помочь!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Здравствуйте, уважаемые родители! Ситуация вокруг самоизоляции стала большим испытанием для всех. Некоторые взрослые люди переживают её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достаточно остро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Стоит ли говорить, что детям ещё сложнее.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связано с тем, что любая нестандартная ситуация требует мобилизации всех адаптационных возможностей. А у детей они сформированы недостаточно.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первоклассников ситуация осложняется тем, что у ребят только прошла адаптация к школе, стабилизировалось эмоциональное состояние, сложилась учебная мотивация. Стресс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проявляется в нескольких сферах: физической (на уровне организма), психологической (на уровне психики), социальной (на уровне контактов с окружающими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Всем нам нужно будет быть готовыми к тому, что после того, как дети вернутся в школу, у них может начаться процесс повторной адаптации.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Основное напряжение у детей и взрослых связано с тем, что достаточно резко изменился привычный уклад и ритм жизни.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помочь нашим деткам прожить непростые времена без сильного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стресса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постараться вернуть, по-возможности, привычные правила, традиции, ритуалы. Вместе с тем, привнести необходимые изменения, чтобы тренировать свои адаптационные возможности и возможности ваших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несколько простых рекомендаций, которые могут помочь: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28628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Спокойствие и собранность!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Ваши раздражение, неуверенность, уныние быстро передаются вашему малышу. При этом так же быстро он воспринимает от вас уверенность и спокойствие. Чем делиться  - решать вам.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 – наше всё!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Банально и скучно скажете вы, и будете не правы. Ведь именно стабильность удовлетворения основных (витальных) потребностей дают ощущение, что опасность можно контролировать и снимает базовое напряжение. Помните пословицу: война войной, а обед по расписанию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Хорошо, если режим дня будет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немного отображать школьное расписание. Таким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образом, мы поможем адаптироваться ребёнку  после того, как можно будет посещать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школу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Его можно повесить на видное место и красиво оформить.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Режим дня может быть примерно следующий: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8.00 –подъем, гигиена, завтрак, разминка (3-4 упражнения); 10.00-12.00 – дистанционное обучение; 13.00-14.00 – обед;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14.00-15.00 – творчество; 15.00-16.00 – уроки; 16.00-18.00 – активные игры, поручения по дому; 19.00-20.00 – интеллектуальные игры, рисование, подготовка ко сну; 21.00 – сон.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Вместе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тем, режим дисциплинирует. А дисциплина – основа успеха, в том числе и успеха в освоении знаний и необходимых умений и навыков.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Режим д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2928958" cy="183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– это важно!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 изменилась ситуация, то изменились и правила. Так рассуждает ребёнок и проверяет границы дозволенного. Чтобы поведение ребёнка не сводило вас ума важно проговорить правила. Они могут быть простыми:- всему своё время;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вместе работаем – вместе отдыхаем;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взрослый говорит – дети слышат и выполняют.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проявлять настойчивость и последовательность в требованиях..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256"/>
            <a:ext cx="2714644" cy="199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14366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Дисциплина – основа самостоятельности.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«Правила существуют, чтобы их нарушать». Порой дети руководствуются именно этим принципом.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всё время провоцируют нас, чтобы мы снова и снова напоминали правила. Отчасти это связано с желанием убедиться, что это действительно нужно соблюдать, а отчасти с недостаточно развитой волей. Поэтому сейчас важную роль играет родительский контроль.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необходимо сохранить учебную мотивацию. Для этого мы объясняем, как нам и ребёнку важно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узнать что-то новое. Мы поощряем его полезную инициативу и отмечаем успехи.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же правило нарушено, то приемлемым наказанием может быть игнорирование ребёнка на 10-15  минут. Ограничения работать не будут. Мы и так все в ограничении. Так же мотивирующими факторами могут быть таймер, напоминающий что время на задание заканчивается, а так же возможность поиграть с родителями, если замечаний не будет.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39" y="2928935"/>
            <a:ext cx="3042513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«Выпустить пар».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Старайтесь с пониманием отнестись к проявлениям эмоций ребёнка. Напряжение может выходить в виде агрессии, истерики. А это значит, что должна быть возможность эмоциональной разрядки. В выходные дни или в несколько дней раз давайте время, чтобы ребёнок мог делать то, что хочет, но в пределах разумного. Вы предлагаете: ты можешь потанцевать, попеть, порисовать, попрыгать на одной ножке 30 минут. Так же можно всей семьёй заняться творчеством, устроить концерт или поставить домашний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спектакль. Так же хорошей разрядкой может служить работа по хозяйству: вытереть пыль,  помыть посуду, пропылесосить, накрыть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стол проч. Это ещё повод получить поощрение и почувствовать себя большим и значимым при поддержке с нашей стороны.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9"/>
            <a:ext cx="3143272" cy="244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14366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Позитив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ньюз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Следите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нформационным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потоком, который транслируется в вашем доме. Не обсуждайте при ребёнке новости из телевизора и интернета, а так же «взрослые» проблемы. Ведь дети не понимают смысла происходящего, «взрослых игр». При этом легко «заражается» тревогой (страхом), раз новости так тревожат родных и близких.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присутствии детей только про совместные планы, успехи и радости. Берегите психологическое здоровье детей!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27714"/>
            <a:ext cx="3515864" cy="351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1047</Words>
  <PresentationFormat>Экран (4:3)</PresentationFormat>
  <Paragraphs>56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Проживаем самоизоляцию без стресса Рекомендации для родителей  детей 5 – 7 лет</vt:lpstr>
      <vt:lpstr>Слайд 2</vt:lpstr>
      <vt:lpstr>Слайд 3</vt:lpstr>
      <vt:lpstr>Вот несколько простых рекомендаций, которые могут помочь: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Готовы принять ваши предложения и пожелания. Обращайтесь за индивидуальными консультациями. Будем рады вам помочь!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Проживаем самоизоляцию без стресса Рекомендации для родителей  детей 5 – 7 лет</dc:title>
  <dc:creator>User</dc:creator>
  <cp:lastModifiedBy>User</cp:lastModifiedBy>
  <cp:revision>12</cp:revision>
  <dcterms:created xsi:type="dcterms:W3CDTF">2020-04-06T08:13:07Z</dcterms:created>
  <dcterms:modified xsi:type="dcterms:W3CDTF">2020-04-06T20:10:43Z</dcterms:modified>
</cp:coreProperties>
</file>